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48" y="975210"/>
            <a:ext cx="8640600" cy="4051837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420" y="7019371"/>
            <a:ext cx="8770035" cy="1335139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9040" y="8568122"/>
            <a:ext cx="5810059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76251" y="8568122"/>
            <a:ext cx="1908596" cy="486833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0247" y="8568122"/>
            <a:ext cx="804152" cy="48683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0001" y="0"/>
            <a:ext cx="6095999" cy="9144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22CE8C-DC47-AF8A-A37E-C04D364B8D63}"/>
              </a:ext>
            </a:extLst>
          </p:cNvPr>
          <p:cNvCxnSpPr>
            <a:cxnSpLocks/>
          </p:cNvCxnSpPr>
          <p:nvPr/>
        </p:nvCxnSpPr>
        <p:spPr>
          <a:xfrm>
            <a:off x="711200" y="8433031"/>
            <a:ext cx="8640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5A6ADE-4FF0-6E84-4D25-A3E7A481303D}"/>
              </a:ext>
            </a:extLst>
          </p:cNvPr>
          <p:cNvCxnSpPr>
            <a:cxnSpLocks/>
          </p:cNvCxnSpPr>
          <p:nvPr/>
        </p:nvCxnSpPr>
        <p:spPr>
          <a:xfrm>
            <a:off x="711201" y="6912565"/>
            <a:ext cx="861401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306735-74E7-C788-FB5F-7BC551ED5CDD}"/>
              </a:ext>
            </a:extLst>
          </p:cNvPr>
          <p:cNvCxnSpPr>
            <a:cxnSpLocks/>
          </p:cNvCxnSpPr>
          <p:nvPr/>
        </p:nvCxnSpPr>
        <p:spPr>
          <a:xfrm>
            <a:off x="711201" y="683629"/>
            <a:ext cx="8608545" cy="0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631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06" y="443078"/>
            <a:ext cx="15004889" cy="1213228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48" y="1985242"/>
            <a:ext cx="15004891" cy="62676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707137" y="1809737"/>
            <a:ext cx="1487888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433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F847F0-1D67-5F49-6571-5F248F11275B}"/>
              </a:ext>
            </a:extLst>
          </p:cNvPr>
          <p:cNvCxnSpPr>
            <a:cxnSpLocks/>
          </p:cNvCxnSpPr>
          <p:nvPr/>
        </p:nvCxnSpPr>
        <p:spPr>
          <a:xfrm>
            <a:off x="10897619" y="707233"/>
            <a:ext cx="4647181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10897619" y="7331281"/>
            <a:ext cx="46471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5291" y="1024469"/>
            <a:ext cx="4914208" cy="3791369"/>
          </a:xfrm>
        </p:spPr>
        <p:txBody>
          <a:bodyPr anchor="t">
            <a:normAutofit/>
          </a:bodyPr>
          <a:lstStyle>
            <a:lvl1pPr>
              <a:defRPr sz="58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0140908" cy="9144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5304" y="7574845"/>
            <a:ext cx="4874195" cy="885588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571521-DF5C-DF9C-1A62-5F1513FC61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0765304" y="8568122"/>
            <a:ext cx="3060077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135B836-FBFB-89F8-B972-11036B55F5C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30685" y="8568122"/>
            <a:ext cx="1167767" cy="486833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0AD8387-A9F9-E9E2-1138-08C0AA495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81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448" y="1021001"/>
            <a:ext cx="12847557" cy="46068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1733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571" y="7029126"/>
            <a:ext cx="12817420" cy="133514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CDCB79-1025-8102-1BC6-378AB173CBFF}"/>
              </a:ext>
            </a:extLst>
          </p:cNvPr>
          <p:cNvCxnSpPr>
            <a:cxnSpLocks/>
          </p:cNvCxnSpPr>
          <p:nvPr/>
        </p:nvCxnSpPr>
        <p:spPr>
          <a:xfrm>
            <a:off x="711200" y="6912565"/>
            <a:ext cx="14833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F23CAD-F5FD-3FB3-B413-1F54592B07E7}"/>
              </a:ext>
            </a:extLst>
          </p:cNvPr>
          <p:cNvCxnSpPr>
            <a:cxnSpLocks/>
          </p:cNvCxnSpPr>
          <p:nvPr/>
        </p:nvCxnSpPr>
        <p:spPr>
          <a:xfrm>
            <a:off x="711200" y="8432800"/>
            <a:ext cx="14833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124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29" y="4024545"/>
            <a:ext cx="11948160" cy="4329967"/>
          </a:xfrm>
        </p:spPr>
        <p:txBody>
          <a:bodyPr anchor="b">
            <a:normAutofit/>
          </a:bodyPr>
          <a:lstStyle>
            <a:lvl1pPr>
              <a:defRPr sz="8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707528" y="709277"/>
            <a:ext cx="1483727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711200" y="8432800"/>
            <a:ext cx="148336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380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48" y="523802"/>
            <a:ext cx="10034016" cy="2510127"/>
          </a:xfrm>
        </p:spPr>
        <p:txBody>
          <a:bodyPr anchor="t"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9809" y="3336326"/>
            <a:ext cx="9990655" cy="4893275"/>
          </a:xfrm>
        </p:spPr>
        <p:txBody>
          <a:bodyPr vert="horz" lIns="91440" tIns="45720" rIns="91440" bIns="45720" rtlCol="0" anchor="t">
            <a:normAutofit/>
          </a:bodyPr>
          <a:lstStyle>
            <a:lvl1pPr marL="609585" indent="-609585">
              <a:buFont typeface="+mj-lt"/>
              <a:buAutoNum type="arabicPeriod"/>
              <a:defRPr lang="en-US" sz="2667" dirty="0"/>
            </a:lvl1pPr>
            <a:lvl2pPr marL="1066773" indent="-457189">
              <a:buFont typeface="+mj-lt"/>
              <a:buAutoNum type="arabicPeriod"/>
              <a:defRPr lang="en-US" sz="2400" dirty="0"/>
            </a:lvl2pPr>
            <a:lvl3pPr marL="1676358" indent="-457189">
              <a:buFont typeface="+mj-lt"/>
              <a:buAutoNum type="arabicPeriod"/>
              <a:defRPr lang="en-US" sz="2133" dirty="0"/>
            </a:lvl3pPr>
            <a:lvl4pPr marL="2285943" indent="-457189">
              <a:buFont typeface="+mj-lt"/>
              <a:buAutoNum type="arabicPeriod"/>
              <a:defRPr lang="en-US" sz="2133" dirty="0"/>
            </a:lvl4pPr>
            <a:lvl5pPr marL="2895528" indent="-457189">
              <a:buFont typeface="+mj-lt"/>
              <a:buAutoNum type="arabicPeriod"/>
              <a:defRPr lang="en-US" sz="2133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36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48" y="535359"/>
            <a:ext cx="8689251" cy="2788091"/>
          </a:xfrm>
        </p:spPr>
        <p:txBody>
          <a:bodyPr anchor="t"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2035" y="3863256"/>
            <a:ext cx="8643663" cy="4373117"/>
          </a:xfrm>
        </p:spPr>
        <p:txBody>
          <a:bodyPr vert="horz" lIns="91440" tIns="45720" rIns="91440" bIns="45720" rtlCol="0">
            <a:normAutofit/>
          </a:bodyPr>
          <a:lstStyle>
            <a:lvl1pPr marL="609585" indent="-609585">
              <a:buFont typeface="+mj-lt"/>
              <a:buAutoNum type="arabicPeriod"/>
              <a:defRPr lang="en-US" sz="2667" dirty="0"/>
            </a:lvl1pPr>
            <a:lvl2pPr marL="1066773" indent="-457189">
              <a:buFont typeface="+mj-lt"/>
              <a:buAutoNum type="arabicPeriod"/>
              <a:defRPr lang="en-US" sz="2400" dirty="0"/>
            </a:lvl2pPr>
            <a:lvl3pPr marL="1676358" indent="-457189">
              <a:buFont typeface="+mj-lt"/>
              <a:buAutoNum type="arabicPeriod"/>
              <a:defRPr lang="en-US" sz="2133" dirty="0"/>
            </a:lvl3pPr>
            <a:lvl4pPr marL="2285943" indent="-457189">
              <a:buFont typeface="+mj-lt"/>
              <a:buAutoNum type="arabicPeriod"/>
              <a:defRPr lang="en-US" sz="2133" dirty="0"/>
            </a:lvl4pPr>
            <a:lvl5pPr marL="2895528" indent="-457189">
              <a:buFont typeface="+mj-lt"/>
              <a:buAutoNum type="arabicPeriod"/>
              <a:defRPr lang="en-US" sz="2133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448" y="8568122"/>
            <a:ext cx="5737352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7800" y="8555557"/>
            <a:ext cx="1893747" cy="486833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1547" y="8555557"/>
            <a:ext cx="804152" cy="48683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BFCD9F4-28CD-7877-8D0E-B6685E2A12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159999" y="1"/>
            <a:ext cx="6095999" cy="91439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E6481B7-DF51-286F-B976-0777FDDAC524}"/>
              </a:ext>
            </a:extLst>
          </p:cNvPr>
          <p:cNvCxnSpPr>
            <a:cxnSpLocks/>
          </p:cNvCxnSpPr>
          <p:nvPr/>
        </p:nvCxnSpPr>
        <p:spPr>
          <a:xfrm>
            <a:off x="707136" y="3561067"/>
            <a:ext cx="8537141" cy="0"/>
          </a:xfrm>
          <a:prstGeom prst="line">
            <a:avLst/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402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414" y="1866312"/>
            <a:ext cx="5515281" cy="389167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040" y="1864559"/>
            <a:ext cx="833336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707137" y="8430541"/>
            <a:ext cx="1487888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257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01" y="581047"/>
            <a:ext cx="5691431" cy="389167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603" y="990809"/>
            <a:ext cx="8369427" cy="70839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F873DB-8FEF-C24C-ECA0-EABFFF560476}"/>
              </a:ext>
            </a:extLst>
          </p:cNvPr>
          <p:cNvCxnSpPr>
            <a:cxnSpLocks/>
          </p:cNvCxnSpPr>
          <p:nvPr/>
        </p:nvCxnSpPr>
        <p:spPr>
          <a:xfrm>
            <a:off x="7315200" y="704652"/>
            <a:ext cx="8229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707137" y="8432800"/>
            <a:ext cx="1487888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907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1823" y="922490"/>
            <a:ext cx="7552976" cy="16168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38FD2E6A-E1F7-36FC-E50F-AD4CE76910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1201" y="711200"/>
            <a:ext cx="6604000" cy="7749237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1820" y="2676870"/>
            <a:ext cx="7552976" cy="5753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8078024" y="707136"/>
            <a:ext cx="746677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86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7295" y="922489"/>
            <a:ext cx="8907507" cy="16231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1200" y="711200"/>
            <a:ext cx="5181600" cy="774923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7295" y="2680932"/>
            <a:ext cx="8907507" cy="5751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6645462" y="711200"/>
            <a:ext cx="890750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236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413" y="922489"/>
            <a:ext cx="8886079" cy="1623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956" y="2680933"/>
            <a:ext cx="8882536" cy="57744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0000" y="711200"/>
            <a:ext cx="5384800" cy="77216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01" y="8568122"/>
            <a:ext cx="4738452" cy="486833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3F4131-F439-B360-2C50-DC4ED02C5AF2}"/>
              </a:ext>
            </a:extLst>
          </p:cNvPr>
          <p:cNvCxnSpPr>
            <a:cxnSpLocks/>
          </p:cNvCxnSpPr>
          <p:nvPr/>
        </p:nvCxnSpPr>
        <p:spPr>
          <a:xfrm>
            <a:off x="688558" y="707136"/>
            <a:ext cx="875693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145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68" y="922491"/>
            <a:ext cx="6103469" cy="19189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8" y="2948247"/>
            <a:ext cx="6103469" cy="52732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807F9F-79B5-ED92-41CC-A1D1A8D03E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0" y="711200"/>
            <a:ext cx="8229600" cy="772160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688557" y="707136"/>
            <a:ext cx="591544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269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741" y="682682"/>
            <a:ext cx="9056092" cy="1679893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1200" y="711200"/>
            <a:ext cx="5181600" cy="7721601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9810" y="8568122"/>
            <a:ext cx="5516191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741" y="2865120"/>
            <a:ext cx="9056092" cy="5549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6604000" y="2523449"/>
            <a:ext cx="89408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665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5914" y="922489"/>
            <a:ext cx="4070093" cy="26822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BC46AA6-BED0-04C6-38E0-12160144CC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1199" y="711201"/>
            <a:ext cx="10223501" cy="7718343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5914" y="3853131"/>
            <a:ext cx="4070093" cy="4579669"/>
          </a:xfrm>
        </p:spPr>
        <p:txBody>
          <a:bodyPr/>
          <a:lstStyle>
            <a:lvl1pPr marL="0" indent="0">
              <a:buNone/>
              <a:defRPr/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C6323EE-3C7E-2716-8BD0-C89545F04F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F01E841F-9F6D-0E74-84D5-4BA2AF78F5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CE2DCFD-EFAB-71DF-776D-014822C0AB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FBB608-C785-A34D-1B6D-96361A676495}"/>
              </a:ext>
            </a:extLst>
          </p:cNvPr>
          <p:cNvCxnSpPr>
            <a:cxnSpLocks/>
          </p:cNvCxnSpPr>
          <p:nvPr/>
        </p:nvCxnSpPr>
        <p:spPr>
          <a:xfrm>
            <a:off x="11636721" y="711200"/>
            <a:ext cx="390808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200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199" y="6439593"/>
            <a:ext cx="5718735" cy="18842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1200" y="711201"/>
            <a:ext cx="14833600" cy="5351847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77800" dir="14400000" sx="98000" sy="98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9810" y="8568122"/>
            <a:ext cx="5718735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039" y="6439594"/>
            <a:ext cx="8739763" cy="2039388"/>
          </a:xfrm>
        </p:spPr>
        <p:txBody>
          <a:bodyPr/>
          <a:lstStyle>
            <a:lvl1pPr marL="0" indent="0">
              <a:buNone/>
              <a:defRPr/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83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74" y="922490"/>
            <a:ext cx="5423628" cy="20794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1200" y="3362426"/>
            <a:ext cx="5181600" cy="5070375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247" y="926592"/>
            <a:ext cx="8940800" cy="7506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9810" y="8568122"/>
            <a:ext cx="5312991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79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1" y="5727943"/>
            <a:ext cx="5334001" cy="25194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4C6F3D6-B9C8-D66A-B29A-CE5D5FBDE5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1200" y="709188"/>
            <a:ext cx="5181603" cy="480479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2" y="926592"/>
            <a:ext cx="8940799" cy="7342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354F31B-6E0C-9ACF-A3B4-2BE5DD2D21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D4992A1-A620-24C8-73C6-0C53DD6F38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2384E85-ACDE-270D-7478-1B88F47F14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6604002" y="709188"/>
            <a:ext cx="894079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711200" y="8432800"/>
            <a:ext cx="1483360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187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853" y="6766143"/>
            <a:ext cx="14888297" cy="1424312"/>
          </a:xfrm>
        </p:spPr>
        <p:txBody>
          <a:bodyPr anchor="ctr">
            <a:normAutofit/>
          </a:bodyPr>
          <a:lstStyle>
            <a:lvl1pPr algn="ctr">
              <a:defRPr sz="3733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88559" y="661111"/>
            <a:ext cx="14878884" cy="566132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42666" cap="none" baseline="0">
                <a:solidFill>
                  <a:schemeClr val="accent1"/>
                </a:solidFill>
                <a:latin typeface="+mj-lt"/>
              </a:defRPr>
            </a:lvl1pPr>
            <a:lvl2pPr marL="304792" indent="0" algn="ctr">
              <a:lnSpc>
                <a:spcPct val="110000"/>
              </a:lnSpc>
              <a:buNone/>
              <a:defRPr sz="3200" cap="none" baseline="0">
                <a:solidFill>
                  <a:schemeClr val="tx1"/>
                </a:solidFill>
                <a:latin typeface="+mj-lt"/>
              </a:defRPr>
            </a:lvl2pPr>
            <a:lvl3pPr marL="609585" indent="0" algn="ctr">
              <a:lnSpc>
                <a:spcPct val="110000"/>
              </a:lnSpc>
              <a:buNone/>
              <a:defRPr sz="2667" cap="none" baseline="0">
                <a:solidFill>
                  <a:schemeClr val="tx1"/>
                </a:solidFill>
                <a:latin typeface="+mj-lt"/>
              </a:defRPr>
            </a:lvl3pPr>
            <a:lvl4pPr marL="914377" indent="0" algn="ctr">
              <a:lnSpc>
                <a:spcPct val="110000"/>
              </a:lnSpc>
              <a:buNone/>
              <a:defRPr sz="2400" cap="none" baseline="0">
                <a:solidFill>
                  <a:schemeClr val="tx1"/>
                </a:solidFill>
                <a:latin typeface="+mj-lt"/>
              </a:defRPr>
            </a:lvl4pPr>
            <a:lvl5pPr marL="1219170" indent="0" algn="ctr">
              <a:lnSpc>
                <a:spcPct val="110000"/>
              </a:lnSpc>
              <a:buNone/>
              <a:defRPr sz="2133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ADD3D14-222C-BA8A-E4C0-8637820CBA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FEF00E3-D3E5-F5AF-F035-66A1547A0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7222D35-3F63-3753-6F10-57879AFE3C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707137" y="6452885"/>
            <a:ext cx="1487888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707137" y="8432800"/>
            <a:ext cx="1487888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346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64" y="-1511808"/>
            <a:ext cx="1420368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963168"/>
            <a:ext cx="14349984" cy="727862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9600" cap="all" baseline="0" dirty="0">
                <a:latin typeface="+mj-lt"/>
              </a:defRPr>
            </a:lvl1pPr>
            <a:lvl2pPr marL="609585" indent="0">
              <a:lnSpc>
                <a:spcPct val="90000"/>
              </a:lnSpc>
              <a:buNone/>
              <a:defRPr lang="en-US" sz="8800" cap="all" baseline="0" dirty="0">
                <a:latin typeface="+mj-lt"/>
              </a:defRPr>
            </a:lvl2pPr>
            <a:lvl3pPr marL="1219170" indent="0">
              <a:lnSpc>
                <a:spcPct val="90000"/>
              </a:lnSpc>
              <a:buNone/>
              <a:defRPr lang="en-US" sz="8000" cap="all" baseline="0" dirty="0">
                <a:latin typeface="+mj-lt"/>
              </a:defRPr>
            </a:lvl3pPr>
            <a:lvl4pPr marL="1828754" indent="0">
              <a:lnSpc>
                <a:spcPct val="90000"/>
              </a:lnSpc>
              <a:buNone/>
              <a:defRPr lang="en-US" sz="8000" cap="all" baseline="0" dirty="0">
                <a:latin typeface="+mj-lt"/>
              </a:defRPr>
            </a:lvl4pPr>
            <a:lvl5pPr marL="2438339" indent="0">
              <a:lnSpc>
                <a:spcPct val="90000"/>
              </a:lnSpc>
              <a:buNone/>
              <a:defRPr lang="en-US" sz="8000" cap="all" baseline="0" dirty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4B05AAB-D167-637A-451A-510AF3173A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28B3CFC-5715-1685-A039-A3162E1A6D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256ABD-1750-68C8-B3DD-DDDA3342C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C0A4E9-267E-8FCC-AB27-70F0E33E2D79}"/>
              </a:ext>
            </a:extLst>
          </p:cNvPr>
          <p:cNvCxnSpPr>
            <a:cxnSpLocks/>
          </p:cNvCxnSpPr>
          <p:nvPr/>
        </p:nvCxnSpPr>
        <p:spPr>
          <a:xfrm>
            <a:off x="707136" y="711200"/>
            <a:ext cx="1483766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707136" y="8432800"/>
            <a:ext cx="1483766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406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3019" y="7315201"/>
            <a:ext cx="12629964" cy="1252921"/>
          </a:xfrm>
        </p:spPr>
        <p:txBody>
          <a:bodyPr anchor="ctr">
            <a:normAutofit/>
          </a:bodyPr>
          <a:lstStyle>
            <a:lvl1pPr marL="182875" indent="-182875" algn="ctr">
              <a:lnSpc>
                <a:spcPct val="100000"/>
              </a:lnSpc>
              <a:defRPr sz="2400" cap="all" baseline="0"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13015" y="890015"/>
            <a:ext cx="12551379" cy="534799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5867" b="0" cap="none" spc="67" baseline="0">
                <a:solidFill>
                  <a:schemeClr val="accent1"/>
                </a:solidFill>
                <a:latin typeface="+mn-lt"/>
              </a:defRPr>
            </a:lvl1pPr>
            <a:lvl2pPr marL="304792" indent="0" algn="ctr">
              <a:lnSpc>
                <a:spcPct val="100000"/>
              </a:lnSpc>
              <a:buNone/>
              <a:defRPr sz="5333" b="0" cap="none" spc="67" baseline="0">
                <a:solidFill>
                  <a:schemeClr val="accent1"/>
                </a:solidFill>
                <a:latin typeface="+mn-lt"/>
              </a:defRPr>
            </a:lvl2pPr>
            <a:lvl3pPr marL="609585" indent="0" algn="ctr">
              <a:lnSpc>
                <a:spcPct val="100000"/>
              </a:lnSpc>
              <a:buNone/>
              <a:defRPr sz="4800" b="0" cap="none" spc="67" baseline="0">
                <a:solidFill>
                  <a:schemeClr val="accent1"/>
                </a:solidFill>
                <a:latin typeface="+mn-lt"/>
              </a:defRPr>
            </a:lvl3pPr>
            <a:lvl4pPr marL="914377" indent="0" algn="ctr">
              <a:lnSpc>
                <a:spcPct val="100000"/>
              </a:lnSpc>
              <a:buNone/>
              <a:defRPr sz="4267" b="0" cap="none" spc="67" baseline="0">
                <a:solidFill>
                  <a:schemeClr val="accent1"/>
                </a:solidFill>
                <a:latin typeface="+mn-lt"/>
              </a:defRPr>
            </a:lvl4pPr>
            <a:lvl5pPr marL="1219170" indent="0" algn="ctr">
              <a:lnSpc>
                <a:spcPct val="100000"/>
              </a:lnSpc>
              <a:buNone/>
              <a:defRPr sz="3733" b="0" cap="none" spc="67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8922A5-1A25-C2CB-DB6C-A2CCA7E6E6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AB04756-BB80-4C64-D871-0ADC3A7778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F70E65-4C3D-A600-1367-6FBA2FDDE5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95B307-0002-4F55-5801-73F564B37804}"/>
              </a:ext>
            </a:extLst>
          </p:cNvPr>
          <p:cNvCxnSpPr>
            <a:cxnSpLocks/>
          </p:cNvCxnSpPr>
          <p:nvPr/>
        </p:nvCxnSpPr>
        <p:spPr>
          <a:xfrm>
            <a:off x="1866254" y="6904923"/>
            <a:ext cx="1251557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44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487680"/>
            <a:ext cx="14985997" cy="12192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8DBCC-227D-BB0A-7CD5-02D66CF1874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8801" y="2286000"/>
            <a:ext cx="7073900" cy="58525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B7E01-A7E6-1882-4E9B-8EABAF71F9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461248" y="2292097"/>
            <a:ext cx="7095744" cy="585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711201" y="1809737"/>
            <a:ext cx="1487888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055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47" y="487680"/>
            <a:ext cx="15008352" cy="12192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3397" y="1987296"/>
            <a:ext cx="7095744" cy="85720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933" b="0" cap="none" baseline="0"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FD932-A581-1A49-7FAF-0FED2E2BC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8800" y="2950633"/>
            <a:ext cx="7071784" cy="51900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461248" y="1987296"/>
            <a:ext cx="7095744" cy="85720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933" b="0" cap="none" baseline="0"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54404BD-8F2F-278E-C00B-3F1B1DE8CF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460317" y="2950633"/>
            <a:ext cx="7095744" cy="51900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707137" y="1809737"/>
            <a:ext cx="1487888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75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695F-5E74-A380-8592-35FB6FC7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6149D-58D4-7497-818C-CF30244A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D2567-C532-BD45-FA85-03DBE3B3C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0E491-56EB-F527-8A63-FBEEE619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55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D82C-4607-0C9D-F241-D35DBEFE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CFCC5-7F8E-F549-57BA-7303E9F1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BEB6A-C028-DA7D-C516-2F1316F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85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48" y="722590"/>
            <a:ext cx="15008352" cy="2966913"/>
          </a:xfrm>
        </p:spPr>
        <p:txBody>
          <a:bodyPr anchor="b">
            <a:normAutofit/>
          </a:bodyPr>
          <a:lstStyle>
            <a:lvl1pPr>
              <a:defRPr sz="9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799" y="4564402"/>
            <a:ext cx="14985999" cy="386839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609585" indent="0">
              <a:buNone/>
              <a:defRPr lang="en-US" dirty="0"/>
            </a:lvl2pPr>
            <a:lvl3pPr marL="1219170" indent="0">
              <a:buNone/>
              <a:defRPr lang="en-US" dirty="0"/>
            </a:lvl3pPr>
            <a:lvl4pPr marL="1828754" indent="0">
              <a:buNone/>
              <a:defRPr lang="en-US" dirty="0"/>
            </a:lvl4pPr>
            <a:lvl5pPr marL="2438339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D55B63-1406-DAD2-DBAB-BD87EA2FB540}"/>
              </a:ext>
            </a:extLst>
          </p:cNvPr>
          <p:cNvCxnSpPr>
            <a:cxnSpLocks/>
          </p:cNvCxnSpPr>
          <p:nvPr/>
        </p:nvCxnSpPr>
        <p:spPr>
          <a:xfrm>
            <a:off x="711201" y="3971805"/>
            <a:ext cx="1487888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488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48" y="2448318"/>
            <a:ext cx="15008352" cy="3350309"/>
          </a:xfrm>
        </p:spPr>
        <p:txBody>
          <a:bodyPr anchor="b">
            <a:normAutofit/>
          </a:bodyPr>
          <a:lstStyle>
            <a:lvl1pPr>
              <a:defRPr sz="9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799" y="6445403"/>
            <a:ext cx="14985999" cy="1873972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2667" dirty="0"/>
            </a:lvl1pPr>
            <a:lvl2pPr marL="609585" indent="0">
              <a:buNone/>
              <a:defRPr lang="en-US" sz="2400" dirty="0"/>
            </a:lvl2pPr>
            <a:lvl3pPr marL="1219170" indent="0">
              <a:buNone/>
              <a:defRPr lang="en-US" sz="2133" dirty="0"/>
            </a:lvl3pPr>
            <a:lvl4pPr marL="1828754" indent="0">
              <a:buNone/>
              <a:defRPr lang="en-US" sz="1867" dirty="0"/>
            </a:lvl4pPr>
            <a:lvl5pPr marL="2438339" indent="0">
              <a:buNone/>
              <a:defRPr lang="en-US" sz="1867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899B98-11E6-7DB0-F79E-50A541026355}"/>
              </a:ext>
            </a:extLst>
          </p:cNvPr>
          <p:cNvCxnSpPr>
            <a:cxnSpLocks/>
          </p:cNvCxnSpPr>
          <p:nvPr/>
        </p:nvCxnSpPr>
        <p:spPr>
          <a:xfrm>
            <a:off x="711200" y="6042167"/>
            <a:ext cx="14833597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486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55E50D-90FE-87AA-63F3-603C751B5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D41C1F-C72D-87A2-9010-1F19CB87E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3FDDD-F90A-1775-43D9-B7C29C948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925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916C8C-4316-E510-1962-E944B3382B43}"/>
              </a:ext>
            </a:extLst>
          </p:cNvPr>
          <p:cNvCxnSpPr>
            <a:cxnSpLocks/>
          </p:cNvCxnSpPr>
          <p:nvPr/>
        </p:nvCxnSpPr>
        <p:spPr>
          <a:xfrm>
            <a:off x="707136" y="711200"/>
            <a:ext cx="14833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312" y="922491"/>
            <a:ext cx="14991489" cy="12015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6853" y="2339671"/>
            <a:ext cx="14987947" cy="5881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9809" y="8568122"/>
            <a:ext cx="625164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61607" y="8568122"/>
            <a:ext cx="443684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888249" y="8568122"/>
            <a:ext cx="804152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E8D67-00CA-7CDE-66AF-4E6E2CA0045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4667" y="8856134"/>
            <a:ext cx="2637367" cy="205121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333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5117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267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20000"/>
        </a:lnSpc>
        <a:spcBef>
          <a:spcPts val="1333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4">
          <p15:clr>
            <a:srgbClr val="F26B43"/>
          </p15:clr>
        </p15:guide>
        <p15:guide id="2" pos="4128">
          <p15:clr>
            <a:srgbClr val="F26B43"/>
          </p15:clr>
        </p15:guide>
        <p15:guide id="3" pos="3456">
          <p15:clr>
            <a:srgbClr val="F26B43"/>
          </p15:clr>
        </p15:guide>
        <p15:guide id="4" pos="27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orient="horz" pos="336">
          <p15:clr>
            <a:srgbClr val="F26B43"/>
          </p15:clr>
        </p15:guide>
        <p15:guide id="8" pos="264">
          <p15:clr>
            <a:srgbClr val="F26B43"/>
          </p15:clr>
        </p15:guide>
        <p15:guide id="9" pos="4800">
          <p15:clr>
            <a:srgbClr val="F26B43"/>
          </p15:clr>
        </p15:guide>
        <p15:guide id="10" pos="2112">
          <p15:clr>
            <a:srgbClr val="F26B43"/>
          </p15:clr>
        </p15:guide>
        <p15:guide id="11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0D945D-CA78-00AF-86B1-B412FA9006EE}"/>
              </a:ext>
            </a:extLst>
          </p:cNvPr>
          <p:cNvSpPr/>
          <p:nvPr/>
        </p:nvSpPr>
        <p:spPr>
          <a:xfrm>
            <a:off x="2294544" y="4110335"/>
            <a:ext cx="116669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3.3 Regionalism and Regional Economic </a:t>
            </a:r>
          </a:p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Groupings-ASEAN and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2231185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ines">
  <a:themeElements>
    <a:clrScheme name="Lines">
      <a:dk1>
        <a:srgbClr val="0F0F0F"/>
      </a:dk1>
      <a:lt1>
        <a:sysClr val="window" lastClr="FFFFFF"/>
      </a:lt1>
      <a:dk2>
        <a:srgbClr val="0A242A"/>
      </a:dk2>
      <a:lt2>
        <a:srgbClr val="F5F2ED"/>
      </a:lt2>
      <a:accent1>
        <a:srgbClr val="E45730"/>
      </a:accent1>
      <a:accent2>
        <a:srgbClr val="27717D"/>
      </a:accent2>
      <a:accent3>
        <a:srgbClr val="8CA8B5"/>
      </a:accent3>
      <a:accent4>
        <a:srgbClr val="607381"/>
      </a:accent4>
      <a:accent5>
        <a:srgbClr val="A39990"/>
      </a:accent5>
      <a:accent6>
        <a:srgbClr val="BA3106"/>
      </a:accent6>
      <a:hlink>
        <a:srgbClr val="E45730"/>
      </a:hlink>
      <a:folHlink>
        <a:srgbClr val="24717F"/>
      </a:folHlink>
    </a:clrScheme>
    <a:fontScheme name="Univers Condensed Arial Light">
      <a:majorFont>
        <a:latin typeface="Univers Condensed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ines" id="{73C0D9B4-D252-4142-B71F-89E39AB3FA27}" vid="{AF756BC4-928A-4ACB-8AC0-2FBFD00AF4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Lines</Template>
  <TotalTime>2</TotalTime>
  <Words>9</Words>
  <Application>Microsoft Office PowerPoint</Application>
  <PresentationFormat>Custom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Arial Nova Light</vt:lpstr>
      <vt:lpstr>Univers Condensed</vt:lpstr>
      <vt:lpstr>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Aniruddha Kumar Baro</cp:lastModifiedBy>
  <cp:revision>3</cp:revision>
  <dcterms:created xsi:type="dcterms:W3CDTF">2006-08-16T00:00:00Z</dcterms:created>
  <dcterms:modified xsi:type="dcterms:W3CDTF">2026-10-05T10:15:06Z</dcterms:modified>
</cp:coreProperties>
</file>