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 to Lohia's legacy as both a pragmatic politician and a deep socio-political theorist.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his international exposure in Berlin which shaped his global anti-imperialist worldview.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Highlight his bravery during 1942 Quit India and his subsequent imprisonment in Lahore Fort.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Detail the concept of decentralized governance and economic democracy.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Sapt Kranti remains Lohia's most comprehensive socio-political manifesto.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 Lohia's caste theories to the later transformation of North Indian electoral politics.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Clarify that Angrezi Hatao was about democratizing access, not xenophobia against English.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how 1967 marked the first major crack in Congress electoral hegemony.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Summarize Lohia's status as a timeless conscience keeper of Indian democracy.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731520"/>
            <a:ext cx="7680960" cy="457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97280" y="1097280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DECK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97280" y="1645920"/>
            <a:ext cx="694944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Ram Manohar Lohia: Visionary Socialist &amp; Freedom Fighter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097280" y="3474720"/>
            <a:ext cx="69494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foundational figure in Indian democratic socialist thought and the anti-colonial struggle.</a:t>
            </a:r>
            <a:endParaRPr lang="en-US" sz="1400" dirty="0"/>
          </a:p>
          <a:p>
            <a:pPr indent="0" marL="0">
              <a:lnSpc>
                <a:spcPts val="2000"/>
              </a:lnSpc>
              <a:buNone/>
            </a:pPr>
            <a:endParaRPr lang="en-US" sz="1400" dirty="0"/>
          </a:p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Philosopher, activist, parliamentarian, and champion of radical social equality.</a:t>
            </a:r>
            <a:endParaRPr lang="en-US" sz="1400" dirty="0"/>
          </a:p>
          <a:p>
            <a:pPr indent="0" marL="0">
              <a:lnSpc>
                <a:spcPts val="2000"/>
              </a:lnSpc>
              <a:buNone/>
            </a:pPr>
            <a:endParaRPr lang="en-US" sz="1400" dirty="0"/>
          </a:p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concepts: Sapt Kranti (Seven Revolutions), Chaukhamba Raj, and Non-Congressism.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2179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Ram Manohar Lohia: Life &amp; Ideology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LIFE &amp; EDUCATION • SLIDE 2 OF 9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Life, Intellectual Foundations &amp; Europe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7680960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920240"/>
            <a:ext cx="69494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Born on March 23, 1910, in Akbarpur, Uttar Pradesh; strongly influenced by Mahatma Gandhi.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Earned his PhD in Economics from Humboldt University of Berlin (1929–1933) studying salt taxation.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Exposed to European social democracy, Weimar politics, and global anti-imperial movements.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2179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Ram Manohar Lohia: Life &amp; Ideology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FREEDOM STRUGGLE • SLIDE 3 OF 9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in the Indian Freedom Movement &amp; 1942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7680960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920240"/>
            <a:ext cx="69494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Co-founded the Congress Socialist Party (CSP) in 1934 within the Indian National Congress.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Played a pivotal underground leadership role during the 1942 Quit India Movement.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Operated secret underground radio broadcasts with Usha Mehta to sustain national resistance.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2179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Ram Manohar Lohia: Life &amp; Ideology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IDEOLOGY • SLIDE 4 OF 9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Socialism: Third Way Politics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7680960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920240"/>
            <a:ext cx="69494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Rejected both Soviet state-communism and Western laissez-faire capitalism.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Advocated for 'New Socialism' tailored specifically to Asian and agrarian realities.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Chaukhamba Raj (Four-Pillared State): Village, District, Province, and Centre sharing real power.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2179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Ram Manohar Lohia: Life &amp; Ideology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PHILOSOPHY • SLIDE 5 OF 9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Sapt Kranti (The Seven Revolutions)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7680960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920240"/>
            <a:ext cx="69494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Gender Equality: Ending disparities between men and women.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Racial &amp; Color Equality: Combatting racial hierarchies worldwide.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Anti-Caste Movement: Eliminating caste discrimination and special opportunities.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Anti-Imperialism: Ending foreign domination &amp; establishing World Government.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Economic Equality: Capping maximum income &amp; wealth disparities.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Civil Liberties: Defending individual freedom against state encroachment.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Non-Violence &amp; Disarmament: Renouncing nuclear arms and state tyranny.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2179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Ram Manohar Lohia: Life &amp; Ideology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JUSTICE • SLIDE 6 OF 9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Anti-Caste Empowerment &amp; Affirmative Action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7680960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920240"/>
            <a:ext cx="69494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Coined the slogan 'Pichhde Pavein Sau Mein Saath' (60% representation for backward classes).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Pioneered special opportunity principles for Dalits, Shudras, Adivasis, women, and minorities.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Believed political power must directly shift to historically marginalized communities.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2179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Ram Manohar Lohia: Life &amp; Ideology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FRAMEWORK • SLIDE 7 OF 9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Movement &amp; Foreign Affairs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7680960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920240"/>
            <a:ext cx="69494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Angrezi Hatao (Remove English): Championed vernacular mother tongues for genuine democracy.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Argued English perpetuated elite rule over the non-English-speaking working masses.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Foreign Policy: Envisioned a Third World bloc independent of Cold War superpowers.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2179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Ram Manohar Lohia: Life &amp; Ideology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POLITICAL STRATEGY • SLIDE 8 OF 9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Non-Congressism &amp; Opposition Unity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7680960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920240"/>
            <a:ext cx="69494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Formulated the doctrine of Non-Congressism to break single-party dominance in post-independence India.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Forged ideological coalitions across the spectrum to offer a democratic alternative.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 to historic 1967 SVD (Samyukta Vidhayak Dal) state government formations.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2179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Ram Manohar Lohia: Life &amp; Ideology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LEGACY &amp; CONCLUSION • SLIDE 9 OF 9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Enduring Impact &amp; Contemporary Relevance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7680960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920240"/>
            <a:ext cx="69494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Passed away on October 12, 1967, leaving behind a profound intellectual &amp; activist political legacy.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Mentored generations of prominent leaders across socialist and regional movements.</a:t>
            </a:r>
            <a:endParaRPr lang="en-US" sz="140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 vision of decentralized democracy, gender parity, and caste justice remains deeply relevant.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62179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Ram Manohar Lohia: Life &amp; Ideology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Dr. Ram Manohar Lohia Presentation</dc:title>
  <dc:subject>PptxGenJS Presentation</dc:subject>
  <dc:creator>Luminous Generator</dc:creator>
  <cp:lastModifiedBy>Luminous Generator</cp:lastModifiedBy>
  <cp:revision>1</cp:revision>
  <dcterms:created xsi:type="dcterms:W3CDTF">2026-09-24T06:44:48Z</dcterms:created>
  <dcterms:modified xsi:type="dcterms:W3CDTF">2026-09-24T06:44:48Z</dcterms:modified>
</cp:coreProperties>
</file>