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5F23-90C0-729E-D51C-42883466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97DF7-BBDA-F63B-5A40-1A142390D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4A19-B1C0-F969-831F-73830412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01126-DB75-5294-89B9-697374DB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F1-324F-C490-9B52-8CFAF781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8918C-1298-361D-6DDF-F0714CDA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5580A-1044-8E92-D551-CF737F149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2BDD6-E40F-6886-9D75-E158D4D1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27EE2-C33E-C8C3-11B1-40A51472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7717-303A-26BB-05E2-F1B2A1FE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7636DE-7412-86A9-517E-BFAE7CEB9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CCF57-1E0C-3697-EB22-34417A7D2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3647-D689-6C53-B519-0419AC8E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334CB-8943-D5E5-962C-916A5342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FF29-389F-AB04-8D08-B525ACD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5DCA-9745-2502-0EF5-022E97BD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CAF7-6525-87F9-6E71-E03DE414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5615-5D4C-5BA9-6B14-15ACFEFB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C164-F446-F3D3-6A0C-20CA605E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E0A6-339E-E1F9-738E-F381781F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43DA-9E9E-53EB-D6EE-A43F7D2D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3700C-7012-D9B8-4980-D4823821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C6CC-3805-5A83-769E-E714AF9A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8B6E-4D35-B4EF-0F82-093FB088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55799-4861-0608-C852-BE6354CF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4F98-C7A4-7550-6604-F1D98155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726A-8841-6495-1BD9-86C2806B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7F9FC-6A4E-7477-A4A3-A6281A57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70C1F-E9B1-8D0B-242F-C788E3A3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4F3E-84CF-A569-8815-D9FA118C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86C7-BE7A-7B40-FABE-8D612AB0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B400-8C7F-96B5-5752-288EC56D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3B603-5EE1-9570-BA00-3EE46B20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526C5-CE48-C981-7BCE-FFE074069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27FDA-B5D3-BD83-30DF-F4E7E813D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F12B5-04D6-F1CE-DAAD-6DBD76905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F6718-4B96-1AB0-EA83-6200BCED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DD498-FC4B-0CAF-987D-97EDA1BB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54DF6-E4F5-5C36-18B9-8E0EF7A9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4734-F541-F245-DC13-59357B8D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5CA3C-4A77-5D01-0C10-9BE29E43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C9D59-7309-B223-CF2A-A4F89018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FCB90-3363-FE33-BF9D-39DFAF02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30549-53D6-53DF-FF72-0A7B0ED9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09E317-4BF0-A32D-726F-4CACBFC2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DEE79-0B5B-8756-60CB-65220261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AF0D-F8FC-1969-22E3-1CB5342C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8E69-260F-2A7C-FE26-F723766A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FC491-8726-F13F-64D4-E25491F2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E8264-483C-0161-840A-065BF811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CC716-E3B6-46FB-7017-6A5C6E1C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DA159-6091-46EF-C6A8-C18488ED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6868-5AD5-C1CD-6BC3-85346283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BED6-9F26-3AAE-1DAC-B5C913B7A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8E4CF-F8CB-C22F-CCF4-AE58778A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FCE08-3550-BD0D-C104-20610AF5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CBCAA-0728-0E0B-2406-B759F83E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18D4F-2072-8DDB-789A-6067FF20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3DA7C-24C9-E5F7-A992-25D2E3C2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29AE-0D4A-6A69-2E73-2FCE2E6F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79BDC-1229-D7AD-6D2B-1CF8BB38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51DE7-9B07-4199-9817-CBE54A457A5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B3CC8-2FB2-6463-BA1A-F31A3B97E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71A6-3E33-D56A-DE06-E2561BDEE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5B355-FD74-4F74-80D1-AC424A9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81E1-6B8A-6E38-6C5F-F2118F07C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524000" y="-1632857"/>
            <a:ext cx="9144000" cy="3374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A968D-B558-0CA9-3B35-9CA220F0B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86" y="108857"/>
            <a:ext cx="11887200" cy="674914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lgerian" panose="04020705040A02060702" pitchFamily="82" charset="0"/>
                <a:cs typeface="Times New Roman" panose="02020603050405020304" pitchFamily="18" charset="0"/>
              </a:rPr>
              <a:t>Meaning of Public Service Delivery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mechanism through which public services- Education, Health-care, water supply, sanitation, social security, etc.- are provided(delivered) to the people by local/ municipal, State, or central governments.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Services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Services which are either 'Public Good' or essential for people to fulfil their basic needs and are 'generally' provided by Governments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Goods: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Goods/services which are non-excludable (no one can be denied), non-rivalrous(consumption by one does not reduce availability for other); Ex: public Roads, Parks, Clean air, street light, Traffic control, police service      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79975-E058-CC32-6DB8-A329572C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1" y="3102427"/>
            <a:ext cx="4093030" cy="3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7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8460-1134-1A5B-0BEE-610D91DB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729342"/>
            <a:ext cx="10515600" cy="653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0F4D0-F517-724C-D8D0-1458367D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3027"/>
            <a:ext cx="11800114" cy="589393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Types of Public Services: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based social services: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public Goods, Public Education, Health-care, water and power supply, sanitation, social security, Employment exchanges, Employment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Subsidies and Targeted transfers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PDS (Ration shops), Input subsidies to Farmers, Free Electricity, free water, Gas cylinder, Direct Benefit transfers (DBTs)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kind of Govt services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Ration and other entitlement cards, Licenses, certificates, etc.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5D4DF-EDC8-4086-DF16-68440D37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98" y="2737076"/>
            <a:ext cx="5071453" cy="41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483A-1148-39CD-EE10-A6AB3516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3772"/>
            <a:ext cx="10515600" cy="23948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D8FD-06D9-2EE0-0FC0-3EDA4EEE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130628"/>
            <a:ext cx="11898086" cy="6640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📌 Why are Public Services mainly provided by Government?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Goods Nature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services (like street lights, clean air, national defense) are called public goods.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These are used by everyone, and you cannot stop anyone from using them.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So, private companies don’t earn profit easily → Government provides them.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Subsidies &amp; Cash Support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Only the government can give subsidies, scholarships, pensions, and cash transfers.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Private sector cannot do this because their goal is profit.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 for Poor People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 like education, healthcare, transport may be provided by private sector,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❗ but poor people cannot afford high prices.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So, government provides them at low cost or free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Access (Equal for All)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Government ensures everyone gets basic services like: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supply, Electricity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In One Line: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provides public services mainly to ensure fairness, affordability, and access for all, not just profit.</a:t>
            </a:r>
          </a:p>
        </p:txBody>
      </p:sp>
    </p:spTree>
    <p:extLst>
      <p:ext uri="{BB962C8B-B14F-4D97-AF65-F5344CB8AC3E}">
        <p14:creationId xmlns:p14="http://schemas.microsoft.com/office/powerpoint/2010/main" val="83439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AB60-B786-1F26-874C-582D4386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968828"/>
            <a:ext cx="10515600" cy="3047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2806-1E51-A0FE-30D3-95C55C2D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12083144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Challenges to Public Service Delivery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Capacity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Government doesn’t always have enough money, staff, or systems.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So, it becomes difficult to provide good services (like health, education) to everyone.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Clientelism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Politicians give benefits only to selected groups or supporters.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Not everyone gets equal services.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➡️ It’s like “favoritism” in politics.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Gap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don’t know how well government services are working.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Lack of awareness about quality and benefits of services.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or resources get misused.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don’t reach the right people.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leakage of funds, wrong targeting.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services fail mainly because of lack of resources, corruption, favoritism, and weak accountability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86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015A-EAEB-7FF0-9DFE-CDC7C2B5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1186542"/>
            <a:ext cx="10515600" cy="5333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0E930-9150-B6FF-25EA-08B9F7F6A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74" y="70757"/>
            <a:ext cx="11833052" cy="67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5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509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arupjyotiroy26@outlook.com</dc:creator>
  <cp:lastModifiedBy>arupjyotiroy26@outlook.com</cp:lastModifiedBy>
  <cp:revision>1</cp:revision>
  <dcterms:created xsi:type="dcterms:W3CDTF">2026-04-01T14:32:42Z</dcterms:created>
  <dcterms:modified xsi:type="dcterms:W3CDTF">2026-04-01T14:42:39Z</dcterms:modified>
</cp:coreProperties>
</file>