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Topic-</a:t>
            </a:r>
            <a:r>
              <a:rPr lang="en-US" sz="4900" b="1" dirty="0" smtClean="0"/>
              <a:t>Commitment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7848600" cy="41910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chemeClr val="tx1"/>
                </a:solidFill>
              </a:rPr>
              <a:t>Presented by- </a:t>
            </a:r>
            <a:r>
              <a:rPr lang="en-US" sz="3600" b="1" dirty="0" err="1" smtClean="0">
                <a:solidFill>
                  <a:schemeClr val="tx1"/>
                </a:solidFill>
              </a:rPr>
              <a:t>Pranjal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Pandu</a:t>
            </a:r>
            <a:r>
              <a:rPr lang="en-US" dirty="0" smtClean="0">
                <a:solidFill>
                  <a:schemeClr val="tx1"/>
                </a:solidFill>
              </a:rPr>
              <a:t> College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Introduction</a:t>
            </a:r>
          </a:p>
          <a:p>
            <a:r>
              <a:rPr lang="en-US" b="1" dirty="0" smtClean="0"/>
              <a:t>Definition:</a:t>
            </a:r>
            <a:r>
              <a:rPr lang="en-US" dirty="0" smtClean="0"/>
              <a:t> Commitment in public administration refers to the dedication of public servants to ethical governance, efficient service delivery, and the well-being of citizens.</a:t>
            </a:r>
          </a:p>
          <a:p>
            <a:r>
              <a:rPr lang="en-US" b="1" dirty="0" smtClean="0"/>
              <a:t>Importance:</a:t>
            </a:r>
            <a:r>
              <a:rPr lang="en-US" dirty="0" smtClean="0"/>
              <a:t> It ensures accountability, transparency, and effectiveness in public service.</a:t>
            </a:r>
          </a:p>
          <a:p>
            <a:r>
              <a:rPr lang="en-US" b="1" dirty="0" smtClean="0"/>
              <a:t>Key Aspects:</a:t>
            </a:r>
            <a:r>
              <a:rPr lang="en-US" dirty="0" smtClean="0"/>
              <a:t> Integrity, loyalty, responsibility, and service motivation.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Understanding Commitment in Public Administration</a:t>
            </a:r>
          </a:p>
          <a:p>
            <a:r>
              <a:rPr lang="en-US" b="1" dirty="0" smtClean="0"/>
              <a:t>What does commitment mean in governance?</a:t>
            </a:r>
            <a:endParaRPr lang="en-US" dirty="0" smtClean="0"/>
          </a:p>
          <a:p>
            <a:pPr lvl="1"/>
            <a:r>
              <a:rPr lang="en-US" dirty="0" smtClean="0"/>
              <a:t>Commitment involves a sense of duty towards public service, ethical adherence, and professional integrity.</a:t>
            </a:r>
          </a:p>
          <a:p>
            <a:r>
              <a:rPr lang="en-US" b="1" dirty="0" smtClean="0"/>
              <a:t>Who are the key stakeholders?</a:t>
            </a:r>
            <a:endParaRPr lang="en-US" dirty="0" smtClean="0"/>
          </a:p>
          <a:p>
            <a:pPr lvl="1"/>
            <a:r>
              <a:rPr lang="en-US" dirty="0" smtClean="0"/>
              <a:t>Government officials, policymakers, civil servants, and citizens.</a:t>
            </a:r>
          </a:p>
          <a:p>
            <a:r>
              <a:rPr lang="en-US" b="1" dirty="0" smtClean="0"/>
              <a:t>Why is commitment crucial?</a:t>
            </a:r>
            <a:endParaRPr lang="en-US" dirty="0" smtClean="0"/>
          </a:p>
          <a:p>
            <a:pPr lvl="1"/>
            <a:r>
              <a:rPr lang="en-US" dirty="0" smtClean="0"/>
              <a:t>To uphold democratic values, improve service delivery, and build public trust.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Types of Commitment</a:t>
            </a:r>
          </a:p>
          <a:p>
            <a:r>
              <a:rPr lang="en-US" b="1" dirty="0" smtClean="0"/>
              <a:t>Organizational Commitment</a:t>
            </a:r>
            <a:r>
              <a:rPr lang="en-US" dirty="0" smtClean="0"/>
              <a:t> – Employees’ loyalty and sense of belonging to their institution.</a:t>
            </a:r>
          </a:p>
          <a:p>
            <a:pPr lvl="1"/>
            <a:r>
              <a:rPr lang="en-US" dirty="0" smtClean="0"/>
              <a:t>Affects efficiency, job satisfaction, and morale.</a:t>
            </a:r>
          </a:p>
          <a:p>
            <a:r>
              <a:rPr lang="en-US" b="1" dirty="0" smtClean="0"/>
              <a:t>Ethical Commitment</a:t>
            </a:r>
            <a:r>
              <a:rPr lang="en-US" dirty="0" smtClean="0"/>
              <a:t> – Adherence to moral and ethical principles in governance.</a:t>
            </a:r>
          </a:p>
          <a:p>
            <a:pPr lvl="1"/>
            <a:r>
              <a:rPr lang="en-US" dirty="0" smtClean="0"/>
              <a:t>Prevents corruption and promotes integrity.</a:t>
            </a:r>
          </a:p>
          <a:p>
            <a:r>
              <a:rPr lang="en-US" b="1" dirty="0" smtClean="0"/>
              <a:t>Political Commitment</a:t>
            </a:r>
            <a:r>
              <a:rPr lang="en-US" dirty="0" smtClean="0"/>
              <a:t> – Alignment with democratic principles and public policy goals.</a:t>
            </a:r>
          </a:p>
          <a:p>
            <a:pPr lvl="1"/>
            <a:r>
              <a:rPr lang="en-US" dirty="0" smtClean="0"/>
              <a:t>Ensures unbiased policy implementation.</a:t>
            </a:r>
          </a:p>
          <a:p>
            <a:r>
              <a:rPr lang="en-US" b="1" dirty="0" smtClean="0"/>
              <a:t>Service Commitment</a:t>
            </a:r>
            <a:r>
              <a:rPr lang="en-US" dirty="0" smtClean="0"/>
              <a:t> – Dedication to delivering quality services to citizens.</a:t>
            </a:r>
          </a:p>
          <a:p>
            <a:pPr lvl="1"/>
            <a:r>
              <a:rPr lang="en-US" dirty="0" smtClean="0"/>
              <a:t>Focuses on public welfare and service excellence.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Factors Influencing Commitment</a:t>
            </a:r>
          </a:p>
          <a:p>
            <a:r>
              <a:rPr lang="en-US" b="1" dirty="0" smtClean="0"/>
              <a:t>Leadership &amp; Organizational Culture</a:t>
            </a:r>
            <a:r>
              <a:rPr lang="en-US" dirty="0" smtClean="0"/>
              <a:t> – Strong leadership fosters a committed workforce.</a:t>
            </a:r>
          </a:p>
          <a:p>
            <a:pPr lvl="1"/>
            <a:r>
              <a:rPr lang="en-US" dirty="0" smtClean="0"/>
              <a:t>Visionary leadership enhances motivation.</a:t>
            </a:r>
          </a:p>
          <a:p>
            <a:r>
              <a:rPr lang="en-US" b="1" dirty="0" smtClean="0"/>
              <a:t>Ethics &amp; Values</a:t>
            </a:r>
            <a:r>
              <a:rPr lang="en-US" dirty="0" smtClean="0"/>
              <a:t> – Ethical foundations enhance accountability and trust.</a:t>
            </a:r>
          </a:p>
          <a:p>
            <a:pPr lvl="1"/>
            <a:r>
              <a:rPr lang="en-US" dirty="0" smtClean="0"/>
              <a:t>Upholding laws and regulations strengthens commitment.</a:t>
            </a:r>
          </a:p>
          <a:p>
            <a:r>
              <a:rPr lang="en-US" b="1" dirty="0" smtClean="0"/>
              <a:t>Motivation &amp; Job Satisfaction</a:t>
            </a:r>
            <a:r>
              <a:rPr lang="en-US" dirty="0" smtClean="0"/>
              <a:t> – Happy employees are more committed.</a:t>
            </a:r>
          </a:p>
          <a:p>
            <a:pPr lvl="1"/>
            <a:r>
              <a:rPr lang="en-US" dirty="0" smtClean="0"/>
              <a:t>Proper incentives and career growth lead to high retention.</a:t>
            </a:r>
          </a:p>
          <a:p>
            <a:r>
              <a:rPr lang="en-US" b="1" dirty="0" smtClean="0"/>
              <a:t>Citizen Expectations</a:t>
            </a:r>
            <a:r>
              <a:rPr lang="en-US" dirty="0" smtClean="0"/>
              <a:t> – Public demand for efficiency drives commitment.</a:t>
            </a:r>
          </a:p>
          <a:p>
            <a:pPr lvl="1"/>
            <a:r>
              <a:rPr lang="en-US" dirty="0" smtClean="0"/>
              <a:t>Citizens' feedback helps improve service quality.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Challenges to Commitment</a:t>
            </a:r>
          </a:p>
          <a:p>
            <a:r>
              <a:rPr lang="en-US" b="1" dirty="0" smtClean="0"/>
              <a:t>Bureaucratic Constraints</a:t>
            </a:r>
            <a:r>
              <a:rPr lang="en-US" dirty="0" smtClean="0"/>
              <a:t> – Rigid rules can hinder motivation.</a:t>
            </a:r>
          </a:p>
          <a:p>
            <a:pPr lvl="1"/>
            <a:r>
              <a:rPr lang="en-US" dirty="0" smtClean="0"/>
              <a:t>Excessive red tape slows down efficiency.</a:t>
            </a:r>
          </a:p>
          <a:p>
            <a:r>
              <a:rPr lang="en-US" b="1" dirty="0" smtClean="0"/>
              <a:t>Political Interference</a:t>
            </a:r>
            <a:r>
              <a:rPr lang="en-US" dirty="0" smtClean="0"/>
              <a:t> – Undue influence may compromise ethical governance.</a:t>
            </a:r>
          </a:p>
          <a:p>
            <a:pPr lvl="1"/>
            <a:r>
              <a:rPr lang="en-US" dirty="0" smtClean="0"/>
              <a:t>Policies may be altered for personal interests.</a:t>
            </a:r>
          </a:p>
          <a:p>
            <a:r>
              <a:rPr lang="en-US" b="1" dirty="0" smtClean="0"/>
              <a:t>Corruption &amp; Ethical Dilemmas</a:t>
            </a:r>
            <a:r>
              <a:rPr lang="en-US" dirty="0" smtClean="0"/>
              <a:t> – Breaches of integrity reduce trust.</a:t>
            </a:r>
          </a:p>
          <a:p>
            <a:pPr lvl="1"/>
            <a:r>
              <a:rPr lang="en-US" dirty="0" smtClean="0"/>
              <a:t>Nepotism and bribery lead to inefficiency.</a:t>
            </a:r>
          </a:p>
          <a:p>
            <a:r>
              <a:rPr lang="en-US" b="1" dirty="0" smtClean="0"/>
              <a:t>Workload &amp; Job Stress</a:t>
            </a:r>
            <a:r>
              <a:rPr lang="en-US" dirty="0" smtClean="0"/>
              <a:t> – High stress leads to burnout and lower dedication.</a:t>
            </a:r>
          </a:p>
          <a:p>
            <a:pPr lvl="1"/>
            <a:r>
              <a:rPr lang="en-US" dirty="0" smtClean="0"/>
              <a:t>Need for work-life balance.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Strategies to Enhance Commitment</a:t>
            </a:r>
          </a:p>
          <a:p>
            <a:r>
              <a:rPr lang="en-US" b="1" dirty="0" smtClean="0"/>
              <a:t>Training &amp; Capacity Building</a:t>
            </a:r>
            <a:r>
              <a:rPr lang="en-US" dirty="0" smtClean="0"/>
              <a:t> – Regular professional development.</a:t>
            </a:r>
          </a:p>
          <a:p>
            <a:pPr lvl="1"/>
            <a:r>
              <a:rPr lang="en-US" dirty="0" smtClean="0"/>
              <a:t>Workshops, mentorship, and skill-building programs.</a:t>
            </a:r>
          </a:p>
          <a:p>
            <a:r>
              <a:rPr lang="en-US" b="1" dirty="0" smtClean="0"/>
              <a:t>Ethical Leadership &amp; Good Governance</a:t>
            </a:r>
            <a:r>
              <a:rPr lang="en-US" dirty="0" smtClean="0"/>
              <a:t> – Strong leadership sets the tone.</a:t>
            </a:r>
          </a:p>
          <a:p>
            <a:pPr lvl="1"/>
            <a:r>
              <a:rPr lang="en-US" dirty="0" smtClean="0"/>
              <a:t>Role models for integrity and professionalism.</a:t>
            </a:r>
          </a:p>
          <a:p>
            <a:r>
              <a:rPr lang="en-US" b="1" dirty="0" smtClean="0"/>
              <a:t>Employee Engagement &amp; Motivation</a:t>
            </a:r>
            <a:r>
              <a:rPr lang="en-US" dirty="0" smtClean="0"/>
              <a:t> – Recognition and incentives.</a:t>
            </a:r>
          </a:p>
          <a:p>
            <a:pPr lvl="1"/>
            <a:r>
              <a:rPr lang="en-US" dirty="0" smtClean="0"/>
              <a:t>Performance-based rewards enhance morale.</a:t>
            </a:r>
          </a:p>
          <a:p>
            <a:r>
              <a:rPr lang="en-US" b="1" dirty="0" smtClean="0"/>
              <a:t>Transparency &amp; Accountability</a:t>
            </a:r>
            <a:r>
              <a:rPr lang="en-US" dirty="0" smtClean="0"/>
              <a:t> – Strengthening trust in institutions.</a:t>
            </a:r>
          </a:p>
          <a:p>
            <a:pPr lvl="1"/>
            <a:r>
              <a:rPr lang="en-US" dirty="0" smtClean="0"/>
              <a:t>Open governance ensures public confidence.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</a:p>
          <a:p>
            <a:r>
              <a:rPr lang="en-US" dirty="0" smtClean="0"/>
              <a:t>Commitment in public administration is essential for effective governance.</a:t>
            </a:r>
          </a:p>
          <a:p>
            <a:r>
              <a:rPr lang="en-US" dirty="0" smtClean="0"/>
              <a:t>Ethical leadership, transparency, and motivation are key drivers.</a:t>
            </a:r>
          </a:p>
          <a:p>
            <a:r>
              <a:rPr lang="en-US" dirty="0" smtClean="0"/>
              <a:t>Future trends include digital governance and increased citizen participation.</a:t>
            </a:r>
          </a:p>
          <a:p>
            <a:pPr lvl="1"/>
            <a:r>
              <a:rPr lang="en-US" dirty="0" smtClean="0"/>
              <a:t>Leveraging technology for better service delivery.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471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  Topic-Commitment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Commitment </dc:title>
  <dc:creator>Admin</dc:creator>
  <cp:lastModifiedBy>Admin</cp:lastModifiedBy>
  <cp:revision>7</cp:revision>
  <dcterms:created xsi:type="dcterms:W3CDTF">2006-08-16T00:00:00Z</dcterms:created>
  <dcterms:modified xsi:type="dcterms:W3CDTF">2026-02-25T07:56:25Z</dcterms:modified>
</cp:coreProperties>
</file>