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2E87E-2FC1-4F3F-B1AB-2B87DA0CD38B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9E362-50B6-437E-814A-B3273DCB8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9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9E362-50B6-437E-814A-B3273DCB84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D8BA4-66CB-66FF-D82E-CCBD49A4E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AD148-09D4-CBFB-4B05-C71BD88F8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B5CC9-4878-384F-5C51-6ECE096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846D9-66DB-A451-849E-0F9D6209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40FD5-F89C-2313-6D45-C304C8CB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3C0F-DDFC-AB87-BB76-070D3D68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AF7B6-EDEA-2CBA-A6E3-A876E6BC6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11550-D151-85EE-2BC0-D0C6229D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773E-1E24-25EF-BA12-5DD82FDE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54A7C-C1AB-D878-0C5A-6BA21A20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3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0B890-5FFF-3129-4C21-4E93810737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BB13D-010B-3E40-4B9F-80185CB39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70BCB-3F2A-9BA4-162E-7406E710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16A8A-2F54-9DD5-BC7D-3105B6B3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386E-DCE4-9E73-7227-E2B22E7DE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456F-1C47-863D-1219-4D145599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A10E-7D76-BF57-F134-7637803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418A7-12CA-8E36-3FDB-1208D1D6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33AE3-9B0E-0810-7942-F4C40B4A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C22C5-E482-107D-0C94-D40FCDDF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5702-B3D8-C524-8758-ECD481F9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A5F57-1861-0054-30DC-4535793E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508FB-D279-3D6E-6608-5D2D5319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F89E-9802-D260-CC44-8BC35EC5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5D18-940E-E774-F437-284475D5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2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B21E-C864-F55D-585C-475428C9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5B0F-72D4-9282-3B33-830EEDD96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AB4D5-EAC0-B42C-12C4-26BA17E7B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713A1-CBC4-2A4A-6052-5D6031BB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AA222-3C08-D293-CEB4-DC379D2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BA452-22EE-223C-CE84-1571DC7C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F0E4-F001-9059-C78E-83ABD5EC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11FAA-9342-6585-7D80-625DE525D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F8905-F106-2FB6-5586-3011E8818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C34E2-30F8-9690-75DA-424F885EF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E07AA-F5B6-B349-DF28-868CFD9A2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A31E2E-D4BD-BC41-3DE6-DC847292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C289A-AC67-3118-587A-821C2D81B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B42966-967C-8DCE-9871-646114E5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2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1261-83E5-D58C-8B31-662BEB4B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ECA79C-99AB-744A-9633-FA734B8E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AC38F-BE80-4FEF-9B2A-442161DF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2A934-2268-756D-6825-4EDEC232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81092-32C7-2A44-CB9D-1FAC79CC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BCCA5-02BC-423B-2279-47FF3486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A65CD-A71F-2522-6614-5CC26E23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E235-84FB-5D16-FDA3-3F43A07C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33D53-893F-0CA4-2038-EC0E33B6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3DA96-B1D4-6C1C-EAA2-E26BD4E58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1F1F4-C995-9C5C-330B-B000AE66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64CDD-2F9D-BA9C-2756-521430E6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FA5BF-DFBB-0FB5-ADEF-ED06D537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8A5-2AB8-736C-FC64-8D3C53BC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63114-4962-5665-1832-179831037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722AB-9643-0063-863C-EFFC38261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DAC43-588A-A540-7376-4A2D32FB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B0602-8EF1-E6D8-4134-330F4D31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143BF-9C4C-AEB8-91F8-893ABC3C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31164-4D77-EE75-2C4C-80FDE5D0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F92ED-D061-F4AE-710A-914877E0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DFD4E-D088-179E-DAFC-C15EA14D4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20DD9-8B51-44D2-AFD1-452E6776571E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D26AC-EB95-3C14-5C11-9BD4ECCB8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07A3-D262-53AC-0DAA-A7534D6DE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06BEFD-507E-4748-BD2A-261E26DE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4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9C98-61A5-CB51-0A1C-DBC9E7B84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94810"/>
            <a:ext cx="10221686" cy="92642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DIFFERENT TYPES OF BUDGET: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C5BF66-17D2-039E-FF7B-8C6F2F2AF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5" y="1121230"/>
            <a:ext cx="11723914" cy="5541960"/>
          </a:xfrm>
        </p:spPr>
        <p:txBody>
          <a:bodyPr/>
          <a:lstStyle/>
          <a:p>
            <a:pPr algn="l"/>
            <a:endParaRPr lang="en-US" dirty="0"/>
          </a:p>
          <a:p>
            <a:pPr marL="457200" indent="-457200" algn="l"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and long-term budget:</a:t>
            </a:r>
          </a:p>
          <a:p>
            <a:pPr algn="l"/>
            <a:r>
              <a:rPr lang="en-US" sz="2000" b="1" dirty="0">
                <a:latin typeface="Algerian" panose="04020705040A02060702" pitchFamily="82" charset="0"/>
                <a:cs typeface="Times New Roman" panose="02020603050405020304" pitchFamily="18" charset="0"/>
              </a:rPr>
              <a:t>ANNUAL BUDGET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An annual budget is a financial plan prepared by the government for one financial year, showing estimated income and expenditure.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An Annual Budget is a budget prepared for one financial year.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In most countries, the government prepares the budget every year.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It includes estimated income and expenditure for one year.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Financial Year (Important for Exam)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India and United Kingdom: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1st April – 31st March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United States, Australia, Sweden, and Italy: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1st July – 30th June</a:t>
            </a:r>
          </a:p>
        </p:txBody>
      </p:sp>
    </p:spTree>
    <p:extLst>
      <p:ext uri="{BB962C8B-B14F-4D97-AF65-F5344CB8AC3E}">
        <p14:creationId xmlns:p14="http://schemas.microsoft.com/office/powerpoint/2010/main" val="207925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F057-FD84-1FF6-C5F0-BD655786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21771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52C8-8891-FC80-70A5-308C4A682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76200"/>
            <a:ext cx="11843657" cy="6644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</a:rPr>
              <a:t>LONG TERM BUDGET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long-term budget is a financial plan prepared for more than one year, aimed at achieving long-term goals and development.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📌 Very Short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Annual Budget: Budget for one year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Long-Term Budget: Budget for many years (More than one year)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6F29C-2772-5033-8DF0-421E70DE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15" y="2743200"/>
            <a:ext cx="6101442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33D3-028F-5894-5525-0EFC5632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4030"/>
            <a:ext cx="10515600" cy="1959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8D88-90F6-EF25-A056-C195D3B2C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52400"/>
            <a:ext cx="11462656" cy="65314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</a:rPr>
              <a:t>2. Single or plural budget:</a:t>
            </a:r>
          </a:p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</a:rPr>
              <a:t>Single budget: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single budget is a budget in which all government revenues and expenditures are included in one single document.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system, the government prepares only one budget.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includes: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income (revenue)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expenditure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Everything is shown together in one place.</a:t>
            </a:r>
          </a:p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  <a:cs typeface="Times New Roman" panose="02020603050405020304" pitchFamily="18" charset="0"/>
              </a:rPr>
              <a:t>Plural budget: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plural budget is a system in which the government prepares separate budgets for different departments or sectors.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Instead of one budget, multiple budgets are prepared.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departments have their own separate budgets.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Easy Example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Government prepares: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Railway budget 🚆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budget 🪖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budget 📊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Each is separate</a:t>
            </a:r>
          </a:p>
        </p:txBody>
      </p:sp>
    </p:spTree>
    <p:extLst>
      <p:ext uri="{BB962C8B-B14F-4D97-AF65-F5344CB8AC3E}">
        <p14:creationId xmlns:p14="http://schemas.microsoft.com/office/powerpoint/2010/main" val="24588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EB02-F737-F542-CC8B-6954F42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13658"/>
            <a:ext cx="10515600" cy="2394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544A-0D0C-481E-8B75-76E980D2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52400"/>
            <a:ext cx="11843657" cy="6509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  <a:cs typeface="Times New Roman" panose="02020603050405020304" pitchFamily="18" charset="0"/>
              </a:rPr>
              <a:t>3.Balanced, Surplus and deficit Budget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BUDGET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Definition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balanced budget is a budget in which total revenue is equal to total expenditure.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Explanation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Government income = Government spending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There is no profit and no loss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Easy Example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Income = ₹100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Expenditure = ₹100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Budget is balanced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SURPLUS BUDGET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Definition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“A surplus budget is a budget in which total revenue is greater than total expenditure.”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Explanation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Government earns more than it spends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Extra money is called surplus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69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B016-51F0-D5CA-4653-726356DB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3914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4C88-4118-D06B-D001-E4130316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08856"/>
            <a:ext cx="11832772" cy="645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Easy Example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Income = ₹120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Expenditure = ₹100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Surplus = ₹20 crore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 BUDGET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Definition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deficit budget is a budget in which total expenditure exceeds total revenue.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Explanation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Government spends more than it earns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It may borrow money to cover the gap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Easy Example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Income = ₹100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Expenditure = ₹130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Deficit = ₹30 crore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Simple Line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Expenditure &gt; Income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369D6-22B1-0FA0-E37F-2C309E1E9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3080658"/>
            <a:ext cx="6064490" cy="3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8F5D-F450-2814-C1A4-C6DCF8A5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130628"/>
            <a:ext cx="11887200" cy="6585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Algerian" panose="04020705040A02060702" pitchFamily="82" charset="0"/>
                <a:cs typeface="Times New Roman" panose="02020603050405020304" pitchFamily="18" charset="0"/>
              </a:rPr>
              <a:t>4.Cash or Revenue Budget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Cash or Revenue Budget refers to a budget that deals with the actual cash receipts and payments or the regular income and expenditure of the government during a specific period.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Simple Explanation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This type of budget focuses on day-to-day money matters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includes: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coming in 💰 (fees, taxes, etc.)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going out 💸 (salary, bills, maintenance)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It is about regular activities, not big investments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Very Easy Example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college has: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from student fees = ₹10 lakh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 on: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Teachers’ salary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This is cash/revenue budget because it deals with daily expenses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1D250E-60DF-7E9B-C3A9-B4FC5FCE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-740228"/>
            <a:ext cx="10515600" cy="1088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1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829FDB-A9CB-3CA8-A4E3-46E1BB36F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97971"/>
            <a:ext cx="11745686" cy="6281058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lgerian" panose="04020705040A02060702" pitchFamily="82" charset="0"/>
              </a:rPr>
              <a:t>////*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1D6B21-081D-CE93-E039-590DA2B59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43" y="125185"/>
            <a:ext cx="11647714" cy="62538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200" b="1" dirty="0">
                <a:latin typeface="Algerian" panose="04020705040A02060702" pitchFamily="82" charset="0"/>
                <a:cs typeface="Times New Roman" panose="02020603050405020304" pitchFamily="18" charset="0"/>
              </a:rPr>
              <a:t>5.DEPARTMENTAL OR PERFORMANCE BUDGET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DEPARTMENTAL BUDGET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Definition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A departmental budget is a budget in which separate budgets are prepared for each department of the government or organization.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Explanation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Every department has its own budget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Each department plans: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income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expenditure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Helps in better control and management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Easy Example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In a college: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department → teaching expenses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department → sports budget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→ books &amp; maintenance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Each has a separate budget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Simple Line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Different departments = Different budgets</a:t>
            </a:r>
          </a:p>
        </p:txBody>
      </p:sp>
    </p:spTree>
    <p:extLst>
      <p:ext uri="{BB962C8B-B14F-4D97-AF65-F5344CB8AC3E}">
        <p14:creationId xmlns:p14="http://schemas.microsoft.com/office/powerpoint/2010/main" val="2637237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4743-C341-8314-3007-EDB66AAF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BBA9D-49D5-27D1-3F38-BF9EFC88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6" y="152400"/>
            <a:ext cx="11887200" cy="6542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Budget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“A performance budget is a budget that shows not only expenditure but also the work done or results achieved.”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Explanation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Focus is on: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spent 💰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done (performance) 📊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It answers: What did we achieve with this money?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Easy Example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Government spends ₹10 crore on education: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schools built 🏫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students benefited 👨‍🎓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✔ This is performance budgeting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🔹 Simple Line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👉 “Money + Work done = Performance budget”</a:t>
            </a:r>
          </a:p>
        </p:txBody>
      </p:sp>
    </p:spTree>
    <p:extLst>
      <p:ext uri="{BB962C8B-B14F-4D97-AF65-F5344CB8AC3E}">
        <p14:creationId xmlns:p14="http://schemas.microsoft.com/office/powerpoint/2010/main" val="104780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791</Words>
  <Application>Microsoft Office PowerPoint</Application>
  <PresentationFormat>Widescreen</PresentationFormat>
  <Paragraphs>124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Aptos</vt:lpstr>
      <vt:lpstr>Aptos Display</vt:lpstr>
      <vt:lpstr>Arial</vt:lpstr>
      <vt:lpstr>Times New Roman</vt:lpstr>
      <vt:lpstr>Office Theme</vt:lpstr>
      <vt:lpstr>DIFFERENT TYPES OF BUDGET:</vt:lpstr>
      <vt:lpstr>6</vt:lpstr>
      <vt:lpstr>PowerPoint Presentation</vt:lpstr>
      <vt:lpstr>PowerPoint Presentation</vt:lpstr>
      <vt:lpstr>PowerPoint Presentation</vt:lpstr>
      <vt:lpstr>PowerPoint Presentation</vt:lpstr>
      <vt:lpstr>////*</vt:lpstr>
      <vt:lpstr>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arupjyotiroy26@outlook.com</dc:creator>
  <cp:lastModifiedBy>arupjyotiroy26@outlook.com</cp:lastModifiedBy>
  <cp:revision>2</cp:revision>
  <dcterms:created xsi:type="dcterms:W3CDTF">2026-03-26T07:25:53Z</dcterms:created>
  <dcterms:modified xsi:type="dcterms:W3CDTF">2026-03-26T07:37:10Z</dcterms:modified>
</cp:coreProperties>
</file>